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5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3C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89310" y="5484334"/>
            <a:ext cx="2486640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c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necyberteam" TargetMode="External"/><Relationship Id="rId4" Type="http://schemas.openxmlformats.org/officeDocument/2006/relationships/hyperlink" Target="https://careers-ct.cyberinfrastructure.org/knowledge-base/ci-link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6000"/>
              <a:buFont typeface="Arial"/>
              <a:buNone/>
            </a:pPr>
            <a:r>
              <a:rPr lang="en-US" sz="4000" dirty="0"/>
              <a:t>Discovering the Structure, Function, and Evolution of Sirtuins and Associated Proteins in </a:t>
            </a:r>
            <a:r>
              <a:rPr lang="en-US" sz="4000" dirty="0" err="1"/>
              <a:t>Aiptasia</a:t>
            </a:r>
            <a:r>
              <a:rPr lang="en-US" sz="4000" dirty="0"/>
              <a:t>: A Deep Learning and Integrative Genomics Approach</a:t>
            </a:r>
            <a:br>
              <a:rPr lang="en-US" dirty="0"/>
            </a:b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</a:pPr>
            <a:r>
              <a:rPr lang="en-US" dirty="0"/>
              <a:t>Student: 			</a:t>
            </a:r>
            <a:r>
              <a:rPr lang="en-US" sz="2000" dirty="0"/>
              <a:t>Samantha Kidwell, Wilmington University, skidwell001@my.wilmu.edu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</a:pPr>
            <a:r>
              <a:rPr lang="en-US" dirty="0"/>
              <a:t>Mentor: 			</a:t>
            </a:r>
            <a:r>
              <a:rPr lang="en-US" sz="2000" dirty="0"/>
              <a:t>Dr. Milton Muldrow, Wilmington University, Milton.x.Muldrow@wilmu.edu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</a:pPr>
            <a:r>
              <a:rPr lang="en-US" dirty="0"/>
              <a:t>Researcher:  	</a:t>
            </a:r>
            <a:r>
              <a:rPr lang="en-US" sz="2000" dirty="0"/>
              <a:t>Dr. Milton Muldrow, Wilmington University, Milton.x.Muldrow@wilmu.edu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</a:pPr>
            <a:r>
              <a:rPr lang="en-US" dirty="0"/>
              <a:t>Date:				11/13/2024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/>
              <a:t>Publications/Contributions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r>
              <a:rPr lang="en-US" dirty="0"/>
              <a:t>None at this time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39213" y="365125"/>
            <a:ext cx="11488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/>
              <a:buNone/>
            </a:pPr>
            <a:r>
              <a:rPr lang="en-US" sz="4000"/>
              <a:t>Contributions to Research Computing Community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</a:pPr>
            <a:r>
              <a:rPr lang="en-US" sz="2800" i="1"/>
              <a:t>(Please include links and topics!)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/>
              <a:t>Knowledge Base Contributions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/>
              <a:t>Ask.CI contributions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https://ask.CI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/>
              <a:t>CI Links contributions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https://careers-ct.cyberinfrastructure.org/knowledge-base/ci-links</a:t>
            </a: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/>
              <a:t>Github contributions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https://github.com/necyberteam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/>
              <a:t>Other?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800"/>
              <a:buFontTx/>
              <a:buChar char="-"/>
            </a:pPr>
            <a:r>
              <a:rPr lang="en-US" dirty="0"/>
              <a:t>Daniel </a:t>
            </a:r>
            <a:r>
              <a:rPr lang="en-US" dirty="0" err="1"/>
              <a:t>Chauss</a:t>
            </a:r>
            <a:r>
              <a:rPr lang="en-US" dirty="0"/>
              <a:t> 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800"/>
              <a:buFontTx/>
              <a:buChar char="-"/>
            </a:pPr>
            <a:r>
              <a:rPr lang="en-US" dirty="0"/>
              <a:t>Dr. Muldrow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800"/>
              <a:buFontTx/>
              <a:buChar char="-"/>
            </a:pPr>
            <a:r>
              <a:rPr lang="en-US" dirty="0"/>
              <a:t>Anita Schwartz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800"/>
              <a:buFontTx/>
              <a:buChar char="-"/>
            </a:pPr>
            <a:r>
              <a:rPr lang="en-US" dirty="0"/>
              <a:t>CAREERS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 sz="3200" dirty="0"/>
              <a:t>Discovering the Structure, Function, and Evolution of Sirtuins and Associated Proteins in </a:t>
            </a:r>
            <a:r>
              <a:rPr lang="en-US" sz="3200" dirty="0" err="1"/>
              <a:t>Aiptasia</a:t>
            </a:r>
            <a:r>
              <a:rPr lang="en-US" sz="3200" dirty="0"/>
              <a:t>: A Deep Learning and Integrative Genomics Approach</a:t>
            </a:r>
            <a:endParaRPr sz="3200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Coral bleaching has been an increasing concern since 2014 when the Great Barrier Reef started showing signs.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With consistent rising temperatures due to global warming, it is becoming more difficult for the coral to adapt.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Using a model organism with similar DNA to coral, </a:t>
            </a:r>
            <a:r>
              <a:rPr lang="en-US" sz="2000" dirty="0" err="1"/>
              <a:t>Aiptasia</a:t>
            </a:r>
            <a:r>
              <a:rPr lang="en-US" sz="2000" dirty="0"/>
              <a:t> Pallida, a sea anemone, allows us to investigate the proteins associated with coral bleaching.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/>
              <a:t>Goals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r>
              <a:rPr lang="en-US" dirty="0"/>
              <a:t>Utilize fully sequenced </a:t>
            </a:r>
            <a:r>
              <a:rPr lang="en-US" dirty="0" err="1"/>
              <a:t>Aiptasia</a:t>
            </a:r>
            <a:r>
              <a:rPr lang="en-US" dirty="0"/>
              <a:t> genome to: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Examine potential protein interactions, (i.e., NAD+) using AlphaFold and </a:t>
            </a:r>
            <a:r>
              <a:rPr lang="en-US" dirty="0" err="1"/>
              <a:t>ColabFold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Compare protein functional sites across taxa (i.e., active and binding sites) to develop hypotheses regarding function.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Utilize DARWIN high performance computing system for the integrative analysis of structural, functional, and evolutionary data.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 sz="3200" dirty="0"/>
              <a:t>Discovering the Structure, Function, and Evolution of Sirtuins and Associated Proteins in </a:t>
            </a:r>
            <a:r>
              <a:rPr lang="en-US" sz="3200" dirty="0" err="1"/>
              <a:t>Aiptasia</a:t>
            </a:r>
            <a:r>
              <a:rPr lang="en-US" sz="3200" dirty="0"/>
              <a:t>: A Deep Learning and Integrative Genomics Approach</a:t>
            </a:r>
            <a:endParaRPr sz="3200"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Timeframe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 dirty="0"/>
              <a:t>January 2024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 dirty="0"/>
              <a:t>October 2024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/>
              <a:t>What we accomplished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0400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Used our sequenced </a:t>
            </a:r>
            <a:r>
              <a:rPr lang="en-US" sz="2000" dirty="0" err="1"/>
              <a:t>Aiptasia</a:t>
            </a:r>
            <a:r>
              <a:rPr lang="en-US" sz="2000" dirty="0"/>
              <a:t> genome from the lab to take a more detailed look into the structure and function of Sirtuin proteins using AlphaFold/</a:t>
            </a:r>
            <a:r>
              <a:rPr lang="en-US" sz="2000" dirty="0" err="1"/>
              <a:t>ColabFold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Used DARWIN to determine AlphaFold/ </a:t>
            </a:r>
            <a:r>
              <a:rPr lang="en-US" sz="2000" dirty="0" err="1"/>
              <a:t>ColabFold</a:t>
            </a:r>
            <a:r>
              <a:rPr lang="en-US" sz="2000" dirty="0"/>
              <a:t> accuracy in predicting protein structure and potential binding sites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sz="2000" dirty="0"/>
              <a:t>Used </a:t>
            </a:r>
            <a:r>
              <a:rPr lang="en-US" sz="2000" dirty="0" err="1"/>
              <a:t>ChimeraX</a:t>
            </a:r>
            <a:r>
              <a:rPr lang="en-US" sz="2000" dirty="0"/>
              <a:t> to create a visualization of the sirtuin protein sequence of </a:t>
            </a:r>
            <a:r>
              <a:rPr lang="en-US" sz="2000" dirty="0" err="1"/>
              <a:t>Aiptasia</a:t>
            </a:r>
            <a:r>
              <a:rPr lang="en-US" sz="2000" dirty="0"/>
              <a:t> and compared to human sirtuin proteins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None/>
            </a:pPr>
            <a:endParaRPr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9B06E3F2-64A6-558F-32B8-C7EA06A0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70" y="1422854"/>
            <a:ext cx="5257799" cy="42677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51E5-9D55-0441-90C8-83E573FE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accomplished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4A33-A1E8-0555-DFBC-0D34F99FA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497285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err="1"/>
              <a:t>Aiptasia</a:t>
            </a:r>
            <a:r>
              <a:rPr lang="en-US" sz="2400" dirty="0"/>
              <a:t> Pallida Sirtuin 1:</a:t>
            </a:r>
          </a:p>
          <a:p>
            <a:pPr>
              <a:buFontTx/>
              <a:buChar char="-"/>
            </a:pPr>
            <a:r>
              <a:rPr lang="en-US" sz="2400" dirty="0"/>
              <a:t>Sequence coverage graph shows the number of aligned sequences at each position of the protein.</a:t>
            </a:r>
          </a:p>
          <a:p>
            <a:pPr>
              <a:buFontTx/>
              <a:buChar char="-"/>
            </a:pPr>
            <a:r>
              <a:rPr lang="en-US" sz="2400" dirty="0"/>
              <a:t>There are up to 700 amino acids that are identified for Sirtuin 1 with AlphaFold/</a:t>
            </a:r>
            <a:r>
              <a:rPr lang="en-US" sz="2400" dirty="0" err="1"/>
              <a:t>ColabFold</a:t>
            </a:r>
            <a:r>
              <a:rPr lang="en-US" sz="2400" dirty="0"/>
              <a:t> using our </a:t>
            </a:r>
            <a:r>
              <a:rPr lang="en-US" sz="2400" dirty="0" err="1"/>
              <a:t>Aiptasia</a:t>
            </a:r>
            <a:r>
              <a:rPr lang="en-US" sz="2400" dirty="0"/>
              <a:t> sequence</a:t>
            </a:r>
          </a:p>
        </p:txBody>
      </p:sp>
      <p:pic>
        <p:nvPicPr>
          <p:cNvPr id="5" name="Picture 4" descr="A graph of a mountain peak&#10;&#10;Description automatically generated with medium confidence">
            <a:extLst>
              <a:ext uri="{FF2B5EF4-FFF2-40B4-BE49-F238E27FC236}">
                <a16:creationId xmlns:a16="http://schemas.microsoft.com/office/drawing/2014/main" id="{FDD0675F-9C95-E597-AD9F-EBB3C9D9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7" y="1690687"/>
            <a:ext cx="5169891" cy="3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4ADF-E9F7-2A7D-85ED-1790B02B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accomplished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76B4E-5E87-65B7-7CFE-72C3BF25C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84371" cy="435133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 err="1"/>
              <a:t>Aiptasia</a:t>
            </a:r>
            <a:r>
              <a:rPr lang="en-US" dirty="0"/>
              <a:t> Pallida Sirtuin 1 </a:t>
            </a:r>
            <a:r>
              <a:rPr lang="en-US" dirty="0" err="1"/>
              <a:t>Alphafold</a:t>
            </a:r>
            <a:r>
              <a:rPr lang="en-US" dirty="0"/>
              <a:t>:</a:t>
            </a:r>
          </a:p>
          <a:p>
            <a:r>
              <a:rPr lang="en-US" dirty="0"/>
              <a:t>The running environment used a GPU, which enhanced the computational efficiency.</a:t>
            </a:r>
          </a:p>
          <a:p>
            <a:r>
              <a:rPr lang="en-US" dirty="0"/>
              <a:t>A maximum sequence length of 512 was set, and an additional 5120 for extra sequences during query processing.</a:t>
            </a:r>
          </a:p>
          <a:p>
            <a:r>
              <a:rPr lang="en-US" dirty="0"/>
              <a:t>The metrics evaluated for each model include </a:t>
            </a:r>
            <a:r>
              <a:rPr lang="en-US" dirty="0" err="1"/>
              <a:t>pLDDT</a:t>
            </a:r>
            <a:r>
              <a:rPr lang="en-US" dirty="0"/>
              <a:t> (predicted Local Distance Difference Test) and </a:t>
            </a:r>
            <a:r>
              <a:rPr lang="en-US" dirty="0" err="1"/>
              <a:t>pTM</a:t>
            </a:r>
            <a:r>
              <a:rPr lang="en-US" dirty="0"/>
              <a:t> (predicted Template Modeling score), which are used for determining model accuracy and reliability.</a:t>
            </a:r>
          </a:p>
          <a:p>
            <a:r>
              <a:rPr lang="en-US" dirty="0"/>
              <a:t>The total computation time for recycling across different models varied, averaging around 728 seconds.</a:t>
            </a:r>
          </a:p>
          <a:p>
            <a:r>
              <a:rPr lang="en-US" dirty="0"/>
              <a:t>"relax tolerance“ was set at 2.39, defining the threshold for an acceptable level of relaxation during the computations of the </a:t>
            </a:r>
            <a:r>
              <a:rPr lang="en-US"/>
              <a:t>protein sequences</a:t>
            </a:r>
            <a:endParaRPr lang="en-US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E4E8FEC-9686-0DCB-FA9A-DD1F566F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33" y="1827763"/>
            <a:ext cx="4822467" cy="32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D78C-7745-8D61-5D5B-D041B143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accomplished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97E3F-C1C7-D433-66C3-BD87A0396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758543" cy="435133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err="1"/>
              <a:t>Aiptasia</a:t>
            </a:r>
            <a:r>
              <a:rPr lang="en-US" dirty="0"/>
              <a:t> Pallida Sirtuin 1 Comparison:</a:t>
            </a:r>
          </a:p>
          <a:p>
            <a:pPr>
              <a:buFontTx/>
              <a:buChar char="-"/>
            </a:pPr>
            <a:r>
              <a:rPr lang="en-US" dirty="0"/>
              <a:t>Use DARWIN to confirm AlphaFold/</a:t>
            </a:r>
            <a:r>
              <a:rPr lang="en-US" dirty="0" err="1"/>
              <a:t>ColabFold</a:t>
            </a:r>
            <a:r>
              <a:rPr lang="en-US" dirty="0"/>
              <a:t> accuracy</a:t>
            </a:r>
          </a:p>
          <a:p>
            <a:pPr>
              <a:buFontTx/>
              <a:buChar char="-"/>
            </a:pPr>
            <a:r>
              <a:rPr lang="en-US" dirty="0"/>
              <a:t>Compared </a:t>
            </a:r>
            <a:r>
              <a:rPr lang="en-US" dirty="0" err="1"/>
              <a:t>Aiptasia</a:t>
            </a:r>
            <a:r>
              <a:rPr lang="en-US" dirty="0"/>
              <a:t> sirtuin sample to human sirtuin samples</a:t>
            </a:r>
          </a:p>
          <a:p>
            <a:pPr>
              <a:buFontTx/>
              <a:buChar char="-"/>
            </a:pPr>
            <a:r>
              <a:rPr lang="en-US" dirty="0"/>
              <a:t>Using </a:t>
            </a:r>
            <a:r>
              <a:rPr lang="en-US" dirty="0" err="1"/>
              <a:t>ChimeraX</a:t>
            </a:r>
            <a:r>
              <a:rPr lang="en-US" dirty="0"/>
              <a:t> to visualize the similarities and differences.</a:t>
            </a:r>
          </a:p>
          <a:p>
            <a:pPr>
              <a:buFontTx/>
              <a:buChar char="-"/>
            </a:pPr>
            <a:r>
              <a:rPr lang="en-US" dirty="0"/>
              <a:t>Out of 268 atom pairs, 179 atom pairs align with human sirtuin 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85495-F37C-DB2B-9B18-2BF6CA45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1412818"/>
            <a:ext cx="5105914" cy="40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Arial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What went well?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Using our sequences from the lab to have more accurate information to run through AlphaFold and </a:t>
            </a:r>
            <a:r>
              <a:rPr lang="en-US" dirty="0" err="1"/>
              <a:t>ColabFold</a:t>
            </a:r>
            <a:endParaRPr lang="en-US" dirty="0"/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Using programs such as </a:t>
            </a:r>
            <a:r>
              <a:rPr lang="en-US" dirty="0" err="1"/>
              <a:t>ChimeraX</a:t>
            </a:r>
            <a:r>
              <a:rPr lang="en-US" dirty="0"/>
              <a:t> to visualize the protein and try to fit it with known Sirtuin proteins in human DNA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Utilizing DARWIN to check our information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</a:pPr>
            <a:r>
              <a:rPr lang="en-US" dirty="0"/>
              <a:t>What could have been done differently?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 dirty="0"/>
              <a:t>Having a separate account for AlphaFold/</a:t>
            </a:r>
            <a:r>
              <a:rPr lang="en-US" dirty="0" err="1"/>
              <a:t>ColabFold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r>
              <a:rPr lang="en-US" dirty="0"/>
              <a:t>Providing more storage for results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686</Words>
  <Application>Microsoft Office PowerPoint</Application>
  <PresentationFormat>Widescreen</PresentationFormat>
  <Paragraphs>71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Discovering the Structure, Function, and Evolution of Sirtuins and Associated Proteins in Aiptasia: A Deep Learning and Integrative Genomics Approach </vt:lpstr>
      <vt:lpstr>Discovering the Structure, Function, and Evolution of Sirtuins and Associated Proteins in Aiptasia: A Deep Learning and Integrative Genomics Approach</vt:lpstr>
      <vt:lpstr>Goals</vt:lpstr>
      <vt:lpstr>Discovering the Structure, Function, and Evolution of Sirtuins and Associated Proteins in Aiptasia: A Deep Learning and Integrative Genomics Approach</vt:lpstr>
      <vt:lpstr>What we accomplished</vt:lpstr>
      <vt:lpstr>What we accomplished</vt:lpstr>
      <vt:lpstr>What we accomplished</vt:lpstr>
      <vt:lpstr>What we accomplished</vt:lpstr>
      <vt:lpstr>Lessons Learned</vt:lpstr>
      <vt:lpstr>Publications/Contributions</vt:lpstr>
      <vt:lpstr>Contributions to Research Computing Community  (Please include links and topics!)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Schwartz, Anita</cp:lastModifiedBy>
  <cp:revision>9</cp:revision>
  <dcterms:modified xsi:type="dcterms:W3CDTF">2024-11-21T14:54:26Z</dcterms:modified>
</cp:coreProperties>
</file>